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Sa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SansSemiBold-italic.fntdata"/><Relationship Id="rId27" Type="http://schemas.openxmlformats.org/officeDocument/2006/relationships/font" Target="fonts/IBMPlexSans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2d396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2d396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42d3964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42d3964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42d3964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42d3964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3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6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3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Текст задания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Написать функцию, которой передаем, имя, фамилия и возраст, и получаем строку "Привет Иван Петров с возрастом 17" (только здесь данные, которые были переданы в функцию)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Создайте функцию которая возводит переданное число в квадрат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Сделайте функцию, которая параметром принимает число и проверяет, положительное это число или отрицательное. В первом случае пусть функция выводит в консоль текст '+++', а во втором '---'.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398450" y="28335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389700" y="731850"/>
            <a:ext cx="6690600" cy="47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Сделайте функцию, которая параметрами принимает 3 числа и выводит в консоль сумму этих чисел.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 помощью созданной вами функции выведите в консоль сумму значений этих переменных.</a:t>
            </a:r>
            <a:endParaRPr sz="15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let param1 = 1;	</a:t>
            </a:r>
            <a:endParaRPr sz="15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let param2 = 2;	</a:t>
            </a:r>
            <a:endParaRPr sz="15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let param3 = 3;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Дана фукнция</a:t>
            </a:r>
            <a:endParaRPr sz="15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function func(num = 5) {</a:t>
            </a:r>
            <a:endParaRPr sz="15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console.log(num * num);</a:t>
            </a:r>
            <a:endParaRPr sz="15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}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Расскажите, каким будет результат каждого из вызовов функции.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func(2);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func(3);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func();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85" name="Google Shape;3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72"/>
          <p:cNvSpPr txBox="1"/>
          <p:nvPr>
            <p:ph idx="1" type="subTitle"/>
          </p:nvPr>
        </p:nvSpPr>
        <p:spPr>
          <a:xfrm>
            <a:off x="540000" y="1168500"/>
            <a:ext cx="66906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Сделайте функцию, которая параметром принимает число, а возвращает квадратный корень из этого числа. С помощью этой функции найдите корень числа 3, затем найдите корень числа 4. Просуммируйте полученные результаты и выведите их в консоль.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функцию, которая находит минимальное число из 2х передаваемых аргументов функции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3"/>
          <p:cNvSpPr txBox="1"/>
          <p:nvPr>
            <p:ph type="title"/>
          </p:nvPr>
        </p:nvSpPr>
        <p:spPr>
          <a:xfrm>
            <a:off x="540000" y="4845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9" name="Google Shape;399;p73"/>
          <p:cNvSpPr txBox="1"/>
          <p:nvPr>
            <p:ph idx="1" type="subTitle"/>
          </p:nvPr>
        </p:nvSpPr>
        <p:spPr>
          <a:xfrm>
            <a:off x="540000" y="1132150"/>
            <a:ext cx="66906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Сделайте функцию, которая принимает параметром число от 1 до 7, а возвращает день недели на русском языке.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Написать функцию, которой передаем имя и она возвращает приветствие в зависимости от времени суток (Доброе утро\день\вечер\ночи Иван)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1" name="Google Shape;40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875" y="3444475"/>
            <a:ext cx="2433875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7" name="Google Shape;407;p74"/>
          <p:cNvSpPr txBox="1"/>
          <p:nvPr>
            <p:ph idx="1" type="subTitle"/>
          </p:nvPr>
        </p:nvSpPr>
        <p:spPr>
          <a:xfrm>
            <a:off x="540000" y="1168500"/>
            <a:ext cx="6690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Пользователь с клавиатуры вводит число, Необходимо создать условный оператор который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Выводит в консоль “Число больше 5”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Выводит в консоль “Число меньше 5”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Выводит в консоль “Число равно 5”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Даны переменные test1 и test2. Проверьте, равны ли их значения и выведите соответствующее сообщение.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Пользовать с клавиатуры вводит 2 числа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Необходимо найти какое из двух чисел минимальное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Пользователь с клавиатуры вводит число, Проверьте, что данная переменная больше нуля и меньше 15.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8" name="Google Shape;408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5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15" name="Google Shape;415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